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63" r:id="rId6"/>
    <p:sldId id="265" r:id="rId7"/>
    <p:sldId id="267" r:id="rId8"/>
    <p:sldId id="268" r:id="rId9"/>
    <p:sldId id="269" r:id="rId10"/>
    <p:sldId id="266" r:id="rId11"/>
    <p:sldId id="270" r:id="rId12"/>
    <p:sldId id="271" r:id="rId13"/>
    <p:sldId id="261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72403C-52CE-4B72-B98F-39276AF634DB}" v="37" dt="2023-11-20T12:49:45.0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60E867B-B3F6-EB81-0039-8CC129CDF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46910F6-F194-7714-F258-4FE89F0C1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F4849A-9975-201C-AADE-FDF7EF521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6C8ACAC-33C0-4FB2-26AE-85E2EF1DC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A36F95-D447-BD7D-D6EF-FA54AED32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0008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0209E9-0335-0724-E893-AA85B9132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481FC9B-BC60-63C2-1FFF-6D1E95B08E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75639BF-BE95-86A1-22D5-0E0823785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DE3ACA-0FFC-8554-C956-7451B7CE8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BD95B8B-A9D4-8A37-BD5B-1B103932F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2674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228AB63-764B-90A1-119F-38AA3795FD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351B46D-9FB9-7940-2B73-ACF445696A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152749B-8504-D736-10BA-9A3EA319A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F4A0EB4-31A2-D01E-5F9D-F23445B4B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9C0EEBA-1405-AD1D-ADE3-06B704EB0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703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8FB29C-7258-F173-B191-A25F5E503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0B0C76-FE6D-CF56-E248-2775EBCD3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7A30BD2-10B6-4AAC-036B-5346ED595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C2C0B7D-7A52-FFBA-2215-027A71BD3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30BF4F8-F69C-CBB7-8F12-EBB6B7E8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8493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EC662BD-9DCD-6A24-3EFA-7C46A662E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EA80EFF-1982-91BE-AEC9-15A820563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7701ABC-6FF6-8C8E-3F43-116F862C0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2E20883-59B7-129B-CF6A-274A8E2AD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F44DF0E-7C3A-F83F-95A9-6D2EAF575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6736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E97647-3D57-4B6D-3CFD-C2B0F8584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CE8D33C-6F57-0993-1B38-65FBCCAB45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AE75562-20C0-9AB5-5AE5-3B6606A495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C7755BE-DD14-108A-9938-6B6C45DBD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419281D-55BC-8606-8BD6-3D9B9FD0B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6FD64B2-0BAC-AF4D-946F-9FD6A23C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6160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07A22F-4152-4F90-AAC3-A8BDA3158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AB48B01-6A0E-978A-28BE-209800EE8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825C874-D555-0234-EB14-93D282A191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3C0ABAF-A6B7-66C9-D01C-06CD74E0CA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A837D16-483F-15F1-383F-C271A0BC81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C250CC1-18D6-E151-E42A-04B60540F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48F12D9-3E37-396D-6917-9D5AA99A3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AE97662-4F99-6B8E-A63C-2737965FB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6151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3D9CB0-94B8-67F4-1BE5-84DFE7C23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728BA1B-6816-2A53-03C1-637163B23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81DE508-0FF4-9A56-9C28-9E10ADDF8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5568738-DA39-3ED5-342D-7759545A2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9900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32F8863-5B6D-1726-9E6A-457AC0044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1248289-E653-92E6-CE42-EF80DF5E3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C5B7521-AEF3-42D7-E361-70BFE83C8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7345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1991E0-9AD7-49CD-B968-BC165B159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4831C70-0358-CBFC-B286-D7359A11D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3A580F7-FCB4-9D7F-9142-1391A86350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0C69C18-7F8A-5C38-9C3B-977E4F6E8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47DDB90-CD1F-F829-DCF3-86A4E809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32D8DAA-BC12-BE79-130B-F379AB228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8604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B392F2-14A9-597A-CED9-7E2E6C01B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B92E86B-15B8-29BF-DD12-1C13ADAE94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8A0ABF2-D120-F671-461F-16C229BDBA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BC62F9C-24BD-CCDB-EF13-445D32907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BF40EE1-5F10-0B6F-F07F-601817006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16DCB2B-FF96-D0A8-E7B3-CF59D0339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1173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05E4FC7-41EB-6ABC-38D8-97D05AA20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A00CCAC-2806-2B24-8577-AC659E6D4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19E4C77-2BCD-798E-2939-6B2403CE87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F074-6A6F-4038-A519-3157F790AFDA}" type="datetimeFigureOut">
              <a:rPr lang="it-IT" smtClean="0"/>
              <a:t>15/01/2024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965C29C-B56B-4C69-A2A7-3E4E7D6B02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1D1395-D0FF-71D1-38E7-246BCE9F00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6C8C5-7733-4E22-B7F3-9317AE2BB42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1984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ria aperta, schermata, oscurità, lago&#10;&#10;Descrizione generata automaticamente">
            <a:extLst>
              <a:ext uri="{FF2B5EF4-FFF2-40B4-BE49-F238E27FC236}">
                <a16:creationId xmlns:a16="http://schemas.microsoft.com/office/drawing/2014/main" id="{80ACF7C8-9727-6ABA-0FF3-402746F69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1801565-3B38-55D9-F0FE-B137017B8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1967"/>
            <a:ext cx="12192000" cy="1098395"/>
          </a:xfrm>
        </p:spPr>
        <p:txBody>
          <a:bodyPr>
            <a:normAutofit/>
          </a:bodyPr>
          <a:lstStyle/>
          <a:p>
            <a:r>
              <a:rPr lang="it-IT" sz="48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Presentazione finale del cortometraggio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FF3E6E5-42ED-2F13-3C86-48EDB890C3BB}"/>
              </a:ext>
            </a:extLst>
          </p:cNvPr>
          <p:cNvSpPr txBox="1"/>
          <p:nvPr/>
        </p:nvSpPr>
        <p:spPr>
          <a:xfrm>
            <a:off x="5484390" y="6376701"/>
            <a:ext cx="1223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Ivan Carlini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5BC7855-44EC-4E86-67BA-F6B42E7CD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5519" y="1193641"/>
            <a:ext cx="9020961" cy="506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356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ria aperta, schermata, oscurità, lago&#10;&#10;Descrizione generata automaticamente">
            <a:extLst>
              <a:ext uri="{FF2B5EF4-FFF2-40B4-BE49-F238E27FC236}">
                <a16:creationId xmlns:a16="http://schemas.microsoft.com/office/drawing/2014/main" id="{80ACF7C8-9727-6ABA-0FF3-402746F69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1801565-3B38-55D9-F0FE-B137017B8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033810"/>
            <a:ext cx="12192000" cy="790380"/>
          </a:xfrm>
        </p:spPr>
        <p:txBody>
          <a:bodyPr>
            <a:normAutofit/>
          </a:bodyPr>
          <a:lstStyle/>
          <a:p>
            <a:r>
              <a:rPr lang="it-IT" sz="48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516508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ria aperta, schermata, oscurità, lago&#10;&#10;Descrizione generata automaticamente">
            <a:extLst>
              <a:ext uri="{FF2B5EF4-FFF2-40B4-BE49-F238E27FC236}">
                <a16:creationId xmlns:a16="http://schemas.microsoft.com/office/drawing/2014/main" id="{80ACF7C8-9727-6ABA-0FF3-402746F69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1801565-3B38-55D9-F0FE-B137017B8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1967"/>
            <a:ext cx="12192000" cy="1098395"/>
          </a:xfrm>
        </p:spPr>
        <p:txBody>
          <a:bodyPr>
            <a:normAutofit/>
          </a:bodyPr>
          <a:lstStyle/>
          <a:p>
            <a:r>
              <a:rPr lang="it-IT" sz="48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Miglioramenti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2586FE2C-E41D-0FE3-96A5-0B2730C8C6CB}"/>
              </a:ext>
            </a:extLst>
          </p:cNvPr>
          <p:cNvSpPr txBox="1">
            <a:spLocks/>
          </p:cNvSpPr>
          <p:nvPr/>
        </p:nvSpPr>
        <p:spPr>
          <a:xfrm>
            <a:off x="3389152" y="1547882"/>
            <a:ext cx="5413696" cy="47019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Aggiunta illuminazione dei tasti del pianoforte alla pressione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it-IT" sz="2000" dirty="0">
              <a:solidFill>
                <a:srgbClr val="FFFFFF"/>
              </a:solidFill>
              <a:latin typeface="Aharoni" panose="02010803020104030203" pitchFamily="2" charset="-79"/>
              <a:ea typeface="ADLaM Display" panose="02010000000000000000" pitchFamily="2" charset="0"/>
              <a:cs typeface="Aharoni" panose="02010803020104030203" pitchFamily="2" charset="-79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Rimosso il braccio del robot non utilizzato</a:t>
            </a:r>
          </a:p>
          <a:p>
            <a:pPr algn="l"/>
            <a:endParaRPr lang="it-IT" sz="2000" dirty="0">
              <a:solidFill>
                <a:srgbClr val="FFFFFF"/>
              </a:solidFill>
              <a:latin typeface="Aharoni" panose="02010803020104030203" pitchFamily="2" charset="-79"/>
              <a:ea typeface="ADLaM Display" panose="02010000000000000000" pitchFamily="2" charset="0"/>
              <a:cs typeface="Aharoni" panose="02010803020104030203" pitchFamily="2" charset="-79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Aggiunta animazione di accensione del robot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it-IT" sz="2000" dirty="0">
              <a:solidFill>
                <a:srgbClr val="FFFFFF"/>
              </a:solidFill>
              <a:latin typeface="Aharoni" panose="02010803020104030203" pitchFamily="2" charset="-79"/>
              <a:ea typeface="ADLaM Display" panose="02010000000000000000" pitchFamily="2" charset="0"/>
              <a:cs typeface="Aharoni" panose="02010803020104030203" pitchFamily="2" charset="-79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Aggiunto effetto di scintille sul braccio rotto del robot all’accensione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it-IT" sz="2000" dirty="0">
              <a:solidFill>
                <a:srgbClr val="FFFFFF"/>
              </a:solidFill>
              <a:latin typeface="Aharoni" panose="02010803020104030203" pitchFamily="2" charset="-79"/>
              <a:ea typeface="ADLaM Display" panose="02010000000000000000" pitchFamily="2" charset="0"/>
              <a:cs typeface="Aharoni" panose="02010803020104030203" pitchFamily="2" charset="-79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Cambiata la </a:t>
            </a:r>
            <a:r>
              <a:rPr lang="it-IT" sz="2000" dirty="0" err="1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view</a:t>
            </a:r>
            <a:r>
              <a:rPr lang="it-IT" sz="20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 </a:t>
            </a:r>
            <a:r>
              <a:rPr lang="it-IT" sz="2000" dirty="0" err="1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transform</a:t>
            </a:r>
            <a:r>
              <a:rPr lang="it-IT" sz="20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 da </a:t>
            </a:r>
            <a:r>
              <a:rPr lang="it-IT" sz="2000" dirty="0" err="1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filmic</a:t>
            </a:r>
            <a:r>
              <a:rPr lang="it-IT" sz="20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 a </a:t>
            </a:r>
            <a:r>
              <a:rPr lang="it-IT" sz="2000" dirty="0" err="1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AgX</a:t>
            </a:r>
            <a:endParaRPr lang="it-IT" sz="2000" dirty="0">
              <a:solidFill>
                <a:srgbClr val="FFFFFF"/>
              </a:solidFill>
              <a:latin typeface="Aharoni" panose="02010803020104030203" pitchFamily="2" charset="-79"/>
              <a:ea typeface="ADLaM Display" panose="02010000000000000000" pitchFamily="2" charset="0"/>
              <a:cs typeface="Aharoni" panose="02010803020104030203" pitchFamily="2" charset="-79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it-IT" sz="2000" dirty="0">
              <a:solidFill>
                <a:srgbClr val="FFFFFF"/>
              </a:solidFill>
              <a:latin typeface="Aharoni" panose="02010803020104030203" pitchFamily="2" charset="-79"/>
              <a:ea typeface="ADLaM Display" panose="02010000000000000000" pitchFamily="2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9684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ria aperta, schermata, oscurità, lago&#10;&#10;Descrizione generata automaticamente">
            <a:extLst>
              <a:ext uri="{FF2B5EF4-FFF2-40B4-BE49-F238E27FC236}">
                <a16:creationId xmlns:a16="http://schemas.microsoft.com/office/drawing/2014/main" id="{80ACF7C8-9727-6ABA-0FF3-402746F69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1801565-3B38-55D9-F0FE-B137017B8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1967"/>
            <a:ext cx="12192000" cy="1098395"/>
          </a:xfrm>
        </p:spPr>
        <p:txBody>
          <a:bodyPr>
            <a:normAutofit/>
          </a:bodyPr>
          <a:lstStyle/>
          <a:p>
            <a:r>
              <a:rPr lang="it-IT" sz="48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Illuminazione tasti pianoforte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5BC7855-44EC-4E86-67BA-F6B42E7CD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96427" y="1193641"/>
            <a:ext cx="7599144" cy="506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543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ria aperta, schermata, oscurità, lago&#10;&#10;Descrizione generata automaticamente">
            <a:extLst>
              <a:ext uri="{FF2B5EF4-FFF2-40B4-BE49-F238E27FC236}">
                <a16:creationId xmlns:a16="http://schemas.microsoft.com/office/drawing/2014/main" id="{80ACF7C8-9727-6ABA-0FF3-402746F69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1801565-3B38-55D9-F0FE-B137017B8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1967"/>
            <a:ext cx="12192000" cy="1098395"/>
          </a:xfrm>
        </p:spPr>
        <p:txBody>
          <a:bodyPr>
            <a:normAutofit/>
          </a:bodyPr>
          <a:lstStyle/>
          <a:p>
            <a:r>
              <a:rPr lang="it-IT" sz="48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Rimosso braccio robot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5BC7855-44EC-4E86-67BA-F6B42E7CD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59838" y="1193641"/>
            <a:ext cx="4872322" cy="506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655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ria aperta, schermata, oscurità, lago&#10;&#10;Descrizione generata automaticamente">
            <a:extLst>
              <a:ext uri="{FF2B5EF4-FFF2-40B4-BE49-F238E27FC236}">
                <a16:creationId xmlns:a16="http://schemas.microsoft.com/office/drawing/2014/main" id="{80ACF7C8-9727-6ABA-0FF3-402746F69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1801565-3B38-55D9-F0FE-B137017B8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1967"/>
            <a:ext cx="12192000" cy="1098395"/>
          </a:xfrm>
        </p:spPr>
        <p:txBody>
          <a:bodyPr>
            <a:normAutofit/>
          </a:bodyPr>
          <a:lstStyle/>
          <a:p>
            <a:r>
              <a:rPr lang="it-IT" sz="48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Rimosso braccio robot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5BC7855-44EC-4E86-67BA-F6B42E7CD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59838" y="2685453"/>
            <a:ext cx="4872322" cy="208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104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ria aperta, schermata, oscurità, lago&#10;&#10;Descrizione generata automaticamente">
            <a:extLst>
              <a:ext uri="{FF2B5EF4-FFF2-40B4-BE49-F238E27FC236}">
                <a16:creationId xmlns:a16="http://schemas.microsoft.com/office/drawing/2014/main" id="{80ACF7C8-9727-6ABA-0FF3-402746F69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1801565-3B38-55D9-F0FE-B137017B8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1967"/>
            <a:ext cx="12192000" cy="1098395"/>
          </a:xfrm>
        </p:spPr>
        <p:txBody>
          <a:bodyPr>
            <a:normAutofit/>
          </a:bodyPr>
          <a:lstStyle/>
          <a:p>
            <a:r>
              <a:rPr lang="it-IT" sz="48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Rimosso braccio robot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5BC7855-44EC-4E86-67BA-F6B42E7CD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59838" y="1430315"/>
            <a:ext cx="4872322" cy="45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93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ria aperta, schermata, oscurità, lago&#10;&#10;Descrizione generata automaticamente">
            <a:extLst>
              <a:ext uri="{FF2B5EF4-FFF2-40B4-BE49-F238E27FC236}">
                <a16:creationId xmlns:a16="http://schemas.microsoft.com/office/drawing/2014/main" id="{80ACF7C8-9727-6ABA-0FF3-402746F69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1801565-3B38-55D9-F0FE-B137017B8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1967"/>
            <a:ext cx="12192000" cy="1098395"/>
          </a:xfrm>
        </p:spPr>
        <p:txBody>
          <a:bodyPr>
            <a:normAutofit/>
          </a:bodyPr>
          <a:lstStyle/>
          <a:p>
            <a:r>
              <a:rPr lang="it-IT" sz="48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Animazione accensione robot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5BC7855-44EC-4E86-67BA-F6B42E7CD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9562" y="1842448"/>
            <a:ext cx="2311676" cy="317310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D100CB0C-C7B5-D6D1-8971-22FF9D3FC9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62655" y="1842447"/>
            <a:ext cx="2047889" cy="3173103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D0952190-2BAD-1DCB-25AE-F4F82F4E3E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84820" y="1842448"/>
            <a:ext cx="2222360" cy="317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066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ria aperta, schermata, oscurità, lago&#10;&#10;Descrizione generata automaticamente">
            <a:extLst>
              <a:ext uri="{FF2B5EF4-FFF2-40B4-BE49-F238E27FC236}">
                <a16:creationId xmlns:a16="http://schemas.microsoft.com/office/drawing/2014/main" id="{80ACF7C8-9727-6ABA-0FF3-402746F69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1801565-3B38-55D9-F0FE-B137017B8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1967"/>
            <a:ext cx="12192000" cy="1098395"/>
          </a:xfrm>
        </p:spPr>
        <p:txBody>
          <a:bodyPr>
            <a:normAutofit/>
          </a:bodyPr>
          <a:lstStyle/>
          <a:p>
            <a:r>
              <a:rPr lang="it-IT" sz="48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Scintille all’accensione del robot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5BC7855-44EC-4E86-67BA-F6B42E7CD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49441" y="1430315"/>
            <a:ext cx="4293115" cy="459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65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ria aperta, schermata, oscurità, lago&#10;&#10;Descrizione generata automaticamente">
            <a:extLst>
              <a:ext uri="{FF2B5EF4-FFF2-40B4-BE49-F238E27FC236}">
                <a16:creationId xmlns:a16="http://schemas.microsoft.com/office/drawing/2014/main" id="{80ACF7C8-9727-6ABA-0FF3-402746F69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1801565-3B38-55D9-F0FE-B137017B8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1967"/>
            <a:ext cx="12192000" cy="1098395"/>
          </a:xfrm>
        </p:spPr>
        <p:txBody>
          <a:bodyPr>
            <a:normAutofit/>
          </a:bodyPr>
          <a:lstStyle/>
          <a:p>
            <a:r>
              <a:rPr lang="it-IT" sz="4800" dirty="0" err="1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Filmic</a:t>
            </a:r>
            <a:r>
              <a:rPr lang="it-IT" sz="4800" dirty="0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 vs. </a:t>
            </a:r>
            <a:r>
              <a:rPr lang="it-IT" sz="4800" dirty="0" err="1">
                <a:solidFill>
                  <a:srgbClr val="FFFFFF"/>
                </a:solidFill>
                <a:latin typeface="Aharoni" panose="02010803020104030203" pitchFamily="2" charset="-79"/>
                <a:ea typeface="ADLaM Display" panose="02010000000000000000" pitchFamily="2" charset="0"/>
                <a:cs typeface="Aharoni" panose="02010803020104030203" pitchFamily="2" charset="-79"/>
              </a:rPr>
              <a:t>AgX</a:t>
            </a:r>
            <a:endParaRPr lang="it-IT" sz="4800" dirty="0">
              <a:solidFill>
                <a:srgbClr val="FFFFFF"/>
              </a:solidFill>
              <a:latin typeface="Aharoni" panose="02010803020104030203" pitchFamily="2" charset="-79"/>
              <a:ea typeface="ADLaM Display" panose="02010000000000000000" pitchFamily="2" charset="0"/>
              <a:cs typeface="Aharoni" panose="02010803020104030203" pitchFamily="2" charset="-79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5BC7855-44EC-4E86-67BA-F6B42E7CD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485" y="1763953"/>
            <a:ext cx="5919741" cy="332985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95B60015-8E67-07EE-32B2-4A65DA90C3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83088" y="1763953"/>
            <a:ext cx="5927427" cy="332997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7B90547D-8DA4-9165-C0E1-FA6888238A09}"/>
              </a:ext>
            </a:extLst>
          </p:cNvPr>
          <p:cNvSpPr txBox="1"/>
          <p:nvPr/>
        </p:nvSpPr>
        <p:spPr>
          <a:xfrm>
            <a:off x="2548271" y="5185733"/>
            <a:ext cx="9861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Filmic</a:t>
            </a:r>
            <a:endParaRPr lang="it-IT" sz="2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2AB2908-C6FD-76DA-1A88-FD78FB13A038}"/>
              </a:ext>
            </a:extLst>
          </p:cNvPr>
          <p:cNvSpPr txBox="1"/>
          <p:nvPr/>
        </p:nvSpPr>
        <p:spPr>
          <a:xfrm>
            <a:off x="8741882" y="5185733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AgX</a:t>
            </a:r>
            <a:endParaRPr lang="it-IT" sz="24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256116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0E25A177DBE194CA7DDF0CC303C92DA" ma:contentTypeVersion="9" ma:contentTypeDescription="Creare un nuovo documento." ma:contentTypeScope="" ma:versionID="be897fab2432972a8d94a0f316c4b5c9">
  <xsd:schema xmlns:xsd="http://www.w3.org/2001/XMLSchema" xmlns:xs="http://www.w3.org/2001/XMLSchema" xmlns:p="http://schemas.microsoft.com/office/2006/metadata/properties" xmlns:ns3="c8d8867b-9144-4820-a959-3365945bb6b6" xmlns:ns4="b7d7a78c-ebd1-4b8e-b94b-7acbb09560d1" targetNamespace="http://schemas.microsoft.com/office/2006/metadata/properties" ma:root="true" ma:fieldsID="a59021965a8100c849818deeb7377e36" ns3:_="" ns4:_="">
    <xsd:import namespace="c8d8867b-9144-4820-a959-3365945bb6b6"/>
    <xsd:import namespace="b7d7a78c-ebd1-4b8e-b94b-7acbb09560d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d8867b-9144-4820-a959-3365945bb6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d7a78c-ebd1-4b8e-b94b-7acbb09560d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C1C9836-0F60-4121-8827-47B44AA29F0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d8867b-9144-4820-a959-3365945bb6b6"/>
    <ds:schemaRef ds:uri="b7d7a78c-ebd1-4b8e-b94b-7acbb09560d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1DE0C7-CF8A-412F-A8D2-B6137B22BB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55C6AC6-0715-402A-85C4-23ABF361451C}">
  <ds:schemaRefs>
    <ds:schemaRef ds:uri="http://schemas.openxmlformats.org/package/2006/metadata/core-properties"/>
    <ds:schemaRef ds:uri="http://schemas.microsoft.com/office/2006/documentManagement/types"/>
    <ds:schemaRef ds:uri="c8d8867b-9144-4820-a959-3365945bb6b6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b7d7a78c-ebd1-4b8e-b94b-7acbb09560d1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74</Words>
  <Application>Microsoft Office PowerPoint</Application>
  <PresentationFormat>Widescreen</PresentationFormat>
  <Paragraphs>22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Aharoni</vt:lpstr>
      <vt:lpstr>Arial</vt:lpstr>
      <vt:lpstr>Calibri</vt:lpstr>
      <vt:lpstr>Calibri Light</vt:lpstr>
      <vt:lpstr>Tema di Office</vt:lpstr>
      <vt:lpstr>Presentazione finale del cortometraggio</vt:lpstr>
      <vt:lpstr>Miglioramenti</vt:lpstr>
      <vt:lpstr>Illuminazione tasti pianoforte</vt:lpstr>
      <vt:lpstr>Rimosso braccio robot</vt:lpstr>
      <vt:lpstr>Rimosso braccio robot</vt:lpstr>
      <vt:lpstr>Rimosso braccio robot</vt:lpstr>
      <vt:lpstr>Animazione accensione robot</vt:lpstr>
      <vt:lpstr>Scintille all’accensione del robot</vt:lpstr>
      <vt:lpstr>Filmic vs. AgX</vt:lpstr>
      <vt:lpstr>Grazie per l’attenzione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Cortometraggio in Blender</dc:title>
  <dc:creator>IVAN CARLINI</dc:creator>
  <cp:lastModifiedBy>IVAN CARLINI</cp:lastModifiedBy>
  <cp:revision>6</cp:revision>
  <dcterms:created xsi:type="dcterms:W3CDTF">2023-11-20T11:46:45Z</dcterms:created>
  <dcterms:modified xsi:type="dcterms:W3CDTF">2024-01-15T12:10:17Z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0x01010090E25A177DBE194CA7DDF0CC303C92DA</vt:lpwstr>
  </property>
</Properties>
</file>

<file path=docProps/thumbnail.jpeg>
</file>